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Open Sans" panose="020B0606030504020204" pitchFamily="34" charset="0"/>
      <p:regular r:id="rId15"/>
      <p:bold r:id="rId16"/>
      <p: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64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176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0803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ckaroo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0009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Spartan Ride SJSU Shuttle Services: An App for Everyone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1643076" y="7602070"/>
            <a:ext cx="2987324" cy="627529"/>
          </a:xfrm>
          <a:prstGeom prst="rect">
            <a:avLst/>
          </a:prstGeom>
          <a:solidFill>
            <a:schemeClr val="bg1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7162" y="1172514"/>
            <a:ext cx="3272545" cy="44998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48941" y="284440"/>
            <a:ext cx="98450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Transforming SJSU Transportation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8030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1638287" y="2259090"/>
            <a:ext cx="30631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User-Centered Design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38287" y="2735460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 focused on improving daily transit for all campus members.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9674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638287" y="3937635"/>
            <a:ext cx="37124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Efficiency &amp; Sustainability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38287" y="4477702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Driving greener, faster, and more reliable shuttle services.</a:t>
            </a:r>
            <a:endParaRPr lang="en-US" sz="1750" dirty="0"/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BDF85585-0C36-3F66-C2A8-662963BF068F}"/>
              </a:ext>
            </a:extLst>
          </p:cNvPr>
          <p:cNvSpPr/>
          <p:nvPr/>
        </p:nvSpPr>
        <p:spPr>
          <a:xfrm>
            <a:off x="11643076" y="7602070"/>
            <a:ext cx="2987324" cy="627529"/>
          </a:xfrm>
          <a:prstGeom prst="rect">
            <a:avLst/>
          </a:prstGeom>
          <a:solidFill>
            <a:schemeClr val="bg1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7464"/>
            <a:ext cx="565296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"Impact &amp; Future Enhancements"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793790" y="157472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Impacts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22682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Reduced commute stress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for SJSU students and faculty by offering a direct shuttle solution.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03192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Saved time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daily for users previously relying on multi-step public transport (bus → train → walking).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83702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Increased safety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with a controlled, campus-only user base and driver verification.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64212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Promoted a </a:t>
            </a: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sense of community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through peer-based ride-sharing among Spartans.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44722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Laid the groundwork for a </a:t>
            </a: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smart, sustainable campus mobility system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3771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1574721"/>
            <a:ext cx="371022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Future Enhancements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7599521" y="222682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GPS tracking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of shuttles directly in the app.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266902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Push notifications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for ride arrival, delays, or cancellations.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347412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Automated route optimization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using AI to reduce wait times.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427922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Expansion to </a:t>
            </a: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nearby campuses or partner universities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71992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6" name="Text 1">
            <a:extLst>
              <a:ext uri="{FF2B5EF4-FFF2-40B4-BE49-F238E27FC236}">
                <a16:creationId xmlns:a16="http://schemas.microsoft.com/office/drawing/2014/main" id="{345E6E99-7F69-498A-3927-B8CF8FC5B14C}"/>
              </a:ext>
            </a:extLst>
          </p:cNvPr>
          <p:cNvSpPr/>
          <p:nvPr/>
        </p:nvSpPr>
        <p:spPr>
          <a:xfrm>
            <a:off x="11643076" y="7602070"/>
            <a:ext cx="2987324" cy="627529"/>
          </a:xfrm>
          <a:prstGeom prst="rect">
            <a:avLst/>
          </a:prstGeom>
          <a:solidFill>
            <a:schemeClr val="bg1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5EE00F-7F38-0C90-727E-7FFC963DB331}"/>
              </a:ext>
            </a:extLst>
          </p:cNvPr>
          <p:cNvSpPr txBox="1"/>
          <p:nvPr/>
        </p:nvSpPr>
        <p:spPr>
          <a:xfrm>
            <a:off x="4215538" y="2668250"/>
            <a:ext cx="66487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Thank You!!!!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1EEE6377-284B-E1BF-3A0B-7F2208F8BA4F}"/>
              </a:ext>
            </a:extLst>
          </p:cNvPr>
          <p:cNvSpPr/>
          <p:nvPr/>
        </p:nvSpPr>
        <p:spPr>
          <a:xfrm>
            <a:off x="11643076" y="7602070"/>
            <a:ext cx="2987324" cy="627529"/>
          </a:xfrm>
          <a:prstGeom prst="rect">
            <a:avLst/>
          </a:prstGeom>
          <a:solidFill>
            <a:schemeClr val="bg1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110559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35787"/>
            <a:ext cx="87788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The Motivation Behind the App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84728"/>
            <a:ext cx="13042821" cy="4108966"/>
          </a:xfrm>
          <a:prstGeom prst="roundRect">
            <a:avLst>
              <a:gd name="adj" fmla="val 231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28224" y="2819162"/>
            <a:ext cx="12573953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At SJSU, commuting is a daily struggle for both students and faculty. Whether it's relying on a combination of buses, trains, and long walks, or facing delays and crowded public transit—getting to and from campus often becomes a time-consuming and stressful routine.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4372570"/>
            <a:ext cx="12573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recognized this common pain point: </a:t>
            </a: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valuable time lost in transit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day after day.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28224" y="4871561"/>
            <a:ext cx="12573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That’s why we created </a:t>
            </a: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Spartan Ride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— a dedicated </a:t>
            </a: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SJSU shuttle service app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built specifically for the campus community.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28224" y="5733455"/>
            <a:ext cx="12573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Spartan Ride is more than just a ride-sharing tool — it’s a </a:t>
            </a: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smart, safe, and time-saving mobility solution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designed to improve how we commute.</a:t>
            </a:r>
            <a:endParaRPr lang="en-US" sz="1750" dirty="0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C05C86B9-E084-BF3A-67F0-7635EFFBF9B9}"/>
              </a:ext>
            </a:extLst>
          </p:cNvPr>
          <p:cNvSpPr/>
          <p:nvPr/>
        </p:nvSpPr>
        <p:spPr>
          <a:xfrm>
            <a:off x="11643076" y="7602070"/>
            <a:ext cx="2987324" cy="627529"/>
          </a:xfrm>
          <a:prstGeom prst="rect">
            <a:avLst/>
          </a:prstGeom>
          <a:solidFill>
            <a:schemeClr val="bg1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92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About Project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34972"/>
            <a:ext cx="369450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Operational Database: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28707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Powers the core functionality of the </a:t>
            </a: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Spartan Ride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app.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72927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Manages </a:t>
            </a: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ride bookings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shuttle routes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 registrations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and payments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3437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Enables students and faculty to </a:t>
            </a: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book rides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submit feedback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and </a:t>
            </a: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view schedules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seamlessly.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3947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Supports drivers and admins in </a:t>
            </a: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processing ride requests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and </a:t>
            </a: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managing feedback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efficiently.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2634972"/>
            <a:ext cx="341090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Analytical Database: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599521" y="328707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Empowers administrators and university officials with </a:t>
            </a: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actionable insights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09217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Tracks </a:t>
            </a: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shuttle usage patterns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peak travel hours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and </a:t>
            </a: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common pickup/drop-off zones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89727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Analyzes trends in </a:t>
            </a: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ride demand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feedback ratings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and </a:t>
            </a: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driver performance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over time.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70237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Facilitates </a:t>
            </a: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data-driven improvements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in route planning, scheduling, and resource allocation to optimize the shuttle service.</a:t>
            </a:r>
            <a:endParaRPr lang="en-US" sz="1750" dirty="0"/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379CA8B0-A6AC-4AFB-CB5E-6B9A213BCB9C}"/>
              </a:ext>
            </a:extLst>
          </p:cNvPr>
          <p:cNvSpPr/>
          <p:nvPr/>
        </p:nvSpPr>
        <p:spPr>
          <a:xfrm>
            <a:off x="11643076" y="7602070"/>
            <a:ext cx="2987324" cy="627529"/>
          </a:xfrm>
          <a:prstGeom prst="rect">
            <a:avLst/>
          </a:prstGeom>
          <a:solidFill>
            <a:schemeClr val="bg1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63804"/>
            <a:ext cx="65214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APPLICATION DESIGN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1681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Tools Used: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68379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Python, PyCharm, PyQT, MySQL, GitHub, ERDPlus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5076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Libraries and SQL queries: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3324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Numpy, Pandas, PyQT, Matplotlib, Seaborn, Smtp library for email and mysql-python connector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11681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Sources: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68379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•Mockaroo: </a:t>
            </a:r>
            <a:r>
              <a:rPr lang="en-US" sz="1750" u="sng" dirty="0">
                <a:solidFill>
                  <a:srgbClr val="CC3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https://www.mockaroo.com/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25076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0027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D08C3B26-5510-341A-360F-E04264C1B7BE}"/>
              </a:ext>
            </a:extLst>
          </p:cNvPr>
          <p:cNvSpPr/>
          <p:nvPr/>
        </p:nvSpPr>
        <p:spPr>
          <a:xfrm>
            <a:off x="11643076" y="7602070"/>
            <a:ext cx="2987324" cy="627529"/>
          </a:xfrm>
          <a:prstGeom prst="rect">
            <a:avLst/>
          </a:prstGeom>
          <a:solidFill>
            <a:schemeClr val="bg1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65402"/>
            <a:ext cx="126362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Student &amp; Faculty Portal: Your Ride, Your Way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14342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8224" y="5448776"/>
            <a:ext cx="28689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Profile Management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93919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Update personal info quickly and securely.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214342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451396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Ride Booking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93919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Book rides easily with real-time tracking and scheduling.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214342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874568" y="5448776"/>
            <a:ext cx="29896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Ride History &amp; Wallet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93919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Track past rides and manage your balance effortlessly.</a:t>
            </a:r>
            <a:endParaRPr lang="en-US" sz="1750" dirty="0"/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AFA8AB26-9D8C-DABA-5706-4845CD8CB14A}"/>
              </a:ext>
            </a:extLst>
          </p:cNvPr>
          <p:cNvSpPr/>
          <p:nvPr/>
        </p:nvSpPr>
        <p:spPr>
          <a:xfrm>
            <a:off x="11643076" y="7602070"/>
            <a:ext cx="2987324" cy="627529"/>
          </a:xfrm>
          <a:prstGeom prst="rect">
            <a:avLst/>
          </a:prstGeom>
          <a:solidFill>
            <a:schemeClr val="bg1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118087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Admin Portal: Oversight and Management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User Management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View and manage drivers, students, and faculty accounts.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717" y="4483775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051256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Analytics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051256" y="4578310"/>
            <a:ext cx="37853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System-wide performance tracking with detailed ride data.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3117" y="4483775"/>
            <a:ext cx="339328" cy="424220"/>
          </a:xfrm>
          <a:prstGeom prst="rect">
            <a:avLst/>
          </a:prstGeom>
        </p:spPr>
      </p:pic>
      <p:sp>
        <p:nvSpPr>
          <p:cNvPr id="11" name="Text 1">
            <a:extLst>
              <a:ext uri="{FF2B5EF4-FFF2-40B4-BE49-F238E27FC236}">
                <a16:creationId xmlns:a16="http://schemas.microsoft.com/office/drawing/2014/main" id="{45CD4DBE-3194-3C8E-43F3-0B2561F20B3C}"/>
              </a:ext>
            </a:extLst>
          </p:cNvPr>
          <p:cNvSpPr/>
          <p:nvPr/>
        </p:nvSpPr>
        <p:spPr>
          <a:xfrm>
            <a:off x="11643076" y="7602070"/>
            <a:ext cx="2987324" cy="627529"/>
          </a:xfrm>
          <a:prstGeom prst="rect">
            <a:avLst/>
          </a:prstGeom>
          <a:solidFill>
            <a:schemeClr val="bg1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2130"/>
            <a:ext cx="126249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Key Features in Action: Screenshots &amp; Demos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893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Login Screens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88939" y="2517035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Distinct entry points for all user types.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18880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Ride Booking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26142" y="2517034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Interactive map to schedule and track rides easily.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6" y="1888000"/>
            <a:ext cx="30849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Driver &amp; Admin Views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3345" y="2517034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Route planning for drivers and user control for admins.</a:t>
            </a:r>
            <a:endParaRPr lang="en-US" sz="1750" dirty="0"/>
          </a:p>
        </p:txBody>
      </p:sp>
      <p:pic>
        <p:nvPicPr>
          <p:cNvPr id="11" name="Picture 10" descr="A screenshot of a map&#10;&#10;AI-generated content may be incorrect.">
            <a:extLst>
              <a:ext uri="{FF2B5EF4-FFF2-40B4-BE49-F238E27FC236}">
                <a16:creationId xmlns:a16="http://schemas.microsoft.com/office/drawing/2014/main" id="{F72D926C-70DB-5172-2BBB-0CC36DBE0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635" y="3593134"/>
            <a:ext cx="4536623" cy="4636466"/>
          </a:xfrm>
          <a:prstGeom prst="rect">
            <a:avLst/>
          </a:prstGeom>
        </p:spPr>
      </p:pic>
      <p:pic>
        <p:nvPicPr>
          <p:cNvPr id="13" name="Picture 12" descr="A screen shot of a login&#10;&#10;AI-generated content may be incorrect.">
            <a:extLst>
              <a:ext uri="{FF2B5EF4-FFF2-40B4-BE49-F238E27FC236}">
                <a16:creationId xmlns:a16="http://schemas.microsoft.com/office/drawing/2014/main" id="{56DF8672-A4BC-A6FC-3773-B28CAD76A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939" y="3565094"/>
            <a:ext cx="3311074" cy="4664506"/>
          </a:xfrm>
          <a:prstGeom prst="rect">
            <a:avLst/>
          </a:prstGeom>
        </p:spPr>
      </p:pic>
      <p:pic>
        <p:nvPicPr>
          <p:cNvPr id="15" name="Picture 14" descr="A screenshot of a driver profile&#10;&#10;AI-generated content may be incorrect.">
            <a:extLst>
              <a:ext uri="{FF2B5EF4-FFF2-40B4-BE49-F238E27FC236}">
                <a16:creationId xmlns:a16="http://schemas.microsoft.com/office/drawing/2014/main" id="{FDFD82D6-4D76-0E5F-7B78-63D7309752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8362" y="3593134"/>
            <a:ext cx="4536623" cy="463646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5369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ER Diagram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F58DDDE0-743E-2552-1116-89A031F0FC48}"/>
              </a:ext>
            </a:extLst>
          </p:cNvPr>
          <p:cNvSpPr/>
          <p:nvPr/>
        </p:nvSpPr>
        <p:spPr>
          <a:xfrm>
            <a:off x="11643076" y="7602070"/>
            <a:ext cx="2987324" cy="627529"/>
          </a:xfrm>
          <a:prstGeom prst="rect">
            <a:avLst/>
          </a:prstGeom>
          <a:solidFill>
            <a:schemeClr val="bg1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69189"/>
            <a:ext cx="112862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ANALYTICAL DATABASE STAR SCHEMA</a:t>
            </a:r>
            <a:endParaRPr lang="en-US" sz="4450" dirty="0"/>
          </a:p>
        </p:txBody>
      </p:sp>
      <p:pic>
        <p:nvPicPr>
          <p:cNvPr id="5" name="Picture 4" descr="A diagram of a data flow&#10;&#10;AI-generated content may be incorrect.">
            <a:extLst>
              <a:ext uri="{FF2B5EF4-FFF2-40B4-BE49-F238E27FC236}">
                <a16:creationId xmlns:a16="http://schemas.microsoft.com/office/drawing/2014/main" id="{FD57C46F-99AF-9D27-8C90-48D30E127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889" y="1232951"/>
            <a:ext cx="11670224" cy="6361218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D786AF74-6178-1391-9B2C-89B9BAE461F2}"/>
              </a:ext>
            </a:extLst>
          </p:cNvPr>
          <p:cNvSpPr/>
          <p:nvPr/>
        </p:nvSpPr>
        <p:spPr>
          <a:xfrm>
            <a:off x="11643076" y="7602070"/>
            <a:ext cx="2987324" cy="627529"/>
          </a:xfrm>
          <a:prstGeom prst="rect">
            <a:avLst/>
          </a:prstGeom>
          <a:solidFill>
            <a:schemeClr val="bg1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580</Words>
  <Application>Microsoft Macintosh PowerPoint</Application>
  <PresentationFormat>Custom</PresentationFormat>
  <Paragraphs>74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Open Sans</vt:lpstr>
      <vt:lpstr>Arial</vt:lpstr>
      <vt:lpstr>Merriweather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SHREYA AKOTIYA</cp:lastModifiedBy>
  <cp:revision>2</cp:revision>
  <dcterms:created xsi:type="dcterms:W3CDTF">2025-05-11T19:46:22Z</dcterms:created>
  <dcterms:modified xsi:type="dcterms:W3CDTF">2025-05-11T20:02:32Z</dcterms:modified>
</cp:coreProperties>
</file>